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F4A9-2545-47EE-A90E-90FE75B57023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2DEC-21CF-4B09-9368-0EB958AF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785926"/>
            <a:ext cx="6786610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Ассинского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поселения!</a:t>
            </a:r>
          </a:p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Разрешите  от имени Главы, сотрудников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администрации, и всего депутатского корпуса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Ассинского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поселения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искренне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поздравить Вас с Новым 2019 годом! Проделана немалая работа . Предстоит сделать еще больше! Меняется отношение людей к жизни, растет чувство сопричастности к переменам и ответственности каждого из нас за наше будущее.</a:t>
            </a:r>
          </a:p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Выражаем надежду на дальнейшее плодотворное сотрудничество и администрации, и всех жителей поселения на благо и процветание нашей родной земли.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встречаем 2019 год с надеждой на добрые времена, с неустанной верой в счастливое будущее. Дорогие земляки, желаю в Новом году совершенно необходимых всем нам здоровья и счастья, любви и благополучия, мира и спокойствия!</a:t>
            </a:r>
          </a:p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Пусть Новый год станет годом наших новых успехов. Желаем Вам уверенности в своих силах, веры в себя, своих близких, свой родной край. Примите сердечные пожелания доброго здоровья, счастья и </a:t>
            </a:r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благополучия!</a:t>
            </a:r>
            <a:endParaRPr lang="ru-RU" sz="1400" b="1" cap="none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Новым годом!!!</a:t>
            </a:r>
          </a:p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        С  наилучшими пожеланиями</a:t>
            </a:r>
          </a:p>
          <a:p>
            <a:pPr algn="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Глава сельского поселения     В.Г. Юсупов</a:t>
            </a:r>
            <a:endPara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171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16</cp:revision>
  <dcterms:created xsi:type="dcterms:W3CDTF">2018-12-27T07:37:29Z</dcterms:created>
  <dcterms:modified xsi:type="dcterms:W3CDTF">2018-12-27T10:04:48Z</dcterms:modified>
</cp:coreProperties>
</file>